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1" r:id="rId3"/>
    <p:sldId id="301" r:id="rId4"/>
    <p:sldId id="288" r:id="rId5"/>
    <p:sldId id="258" r:id="rId6"/>
    <p:sldId id="318" r:id="rId7"/>
    <p:sldId id="298" r:id="rId8"/>
    <p:sldId id="264" r:id="rId9"/>
    <p:sldId id="304" r:id="rId10"/>
    <p:sldId id="305" r:id="rId11"/>
    <p:sldId id="306" r:id="rId12"/>
    <p:sldId id="310" r:id="rId13"/>
    <p:sldId id="311" r:id="rId14"/>
    <p:sldId id="312" r:id="rId15"/>
    <p:sldId id="313" r:id="rId16"/>
    <p:sldId id="314" r:id="rId17"/>
    <p:sldId id="315" r:id="rId18"/>
    <p:sldId id="307" r:id="rId19"/>
    <p:sldId id="308" r:id="rId20"/>
    <p:sldId id="309" r:id="rId21"/>
    <p:sldId id="316" r:id="rId22"/>
    <p:sldId id="317" r:id="rId23"/>
    <p:sldId id="289" r:id="rId24"/>
    <p:sldId id="290" r:id="rId25"/>
    <p:sldId id="259" r:id="rId26"/>
    <p:sldId id="303" r:id="rId27"/>
    <p:sldId id="319" r:id="rId28"/>
    <p:sldId id="284" r:id="rId29"/>
    <p:sldId id="274" r:id="rId30"/>
    <p:sldId id="261" r:id="rId31"/>
    <p:sldId id="322" r:id="rId32"/>
    <p:sldId id="324" r:id="rId33"/>
    <p:sldId id="323" r:id="rId34"/>
    <p:sldId id="326" r:id="rId35"/>
    <p:sldId id="321" r:id="rId36"/>
    <p:sldId id="329" r:id="rId37"/>
    <p:sldId id="320" r:id="rId38"/>
    <p:sldId id="330" r:id="rId39"/>
    <p:sldId id="273" r:id="rId40"/>
    <p:sldId id="295" r:id="rId41"/>
    <p:sldId id="327" r:id="rId42"/>
    <p:sldId id="32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114" d="100"/>
          <a:sy n="114" d="100"/>
        </p:scale>
        <p:origin x="4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11/6/2019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11/6/2019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11/6/2019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11/6/2019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11/6/2019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11/6/2019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vxF1N9asjts" TargetMode="External"/><Relationship Id="rId2" Type="http://schemas.openxmlformats.org/officeDocument/2006/relationships/hyperlink" Target="https://dronebotworkshop.com/433mhz-rf-modules-arduin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redirect?v=vxF1N9asjts&amp;redir_token=9BLGbNeIyuCVr2MK0Bh6SQoCyRR8MTU3MjkzNDMzOUAxNTcyODQ3OTM5&amp;event=video_description&amp;q=http%3A%2F%2Felectronoobs.com%2Feng_arduino_tut96_code1.php" TargetMode="External"/><Relationship Id="rId13" Type="http://schemas.openxmlformats.org/officeDocument/2006/relationships/hyperlink" Target="https://www.youtube.com/redirect?v=vxF1N9asjts&amp;redir_token=9BLGbNeIyuCVr2MK0Bh6SQoCyRR8MTU3MjkzNDMzOUAxNTcyODQ3OTM5&amp;event=video_description&amp;q=http%3A%2F%2Felectronoobs.com%2Feng_arduino_tut97_code2.php" TargetMode="External"/><Relationship Id="rId18" Type="http://schemas.openxmlformats.org/officeDocument/2006/relationships/hyperlink" Target="https://www.youtube.com/redirect?v=vxF1N9asjts&amp;redir_token=9BLGbNeIyuCVr2MK0Bh6SQoCyRR8MTU3MjkzNDMzOUAxNTcyODQ3OTM5&amp;event=video_description&amp;q=http%3A%2F%2Felectronoobs.com%2Feng_arduino_tut98_code2.php" TargetMode="External"/><Relationship Id="rId3" Type="http://schemas.openxmlformats.org/officeDocument/2006/relationships/hyperlink" Target="https://www.youtube.com/redirect?v=vxF1N9asjts&amp;redir_token=9BLGbNeIyuCVr2MK0Bh6SQoCyRR8MTU3MjkzNDMzOUAxNTcyODQ3OTM5&amp;event=video_description&amp;q=http%3A%2F%2Felectronoobs.com%2Feng_arduino_tut95_code1.php" TargetMode="External"/><Relationship Id="rId21" Type="http://schemas.openxmlformats.org/officeDocument/2006/relationships/hyperlink" Target="https://www.youtube.com/redirect?v=vxF1N9asjts&amp;redir_token=9BLGbNeIyuCVr2MK0Bh6SQoCyRR8MTU3MjkzNDMzOUAxNTcyODQ3OTM5&amp;event=video_description&amp;q=http%3A%2F%2Felectronoobs.com%2Feng_arduino_ELECHOUSE_CC1101.php" TargetMode="External"/><Relationship Id="rId7" Type="http://schemas.openxmlformats.org/officeDocument/2006/relationships/hyperlink" Target="https://www.youtube.com/redirect?v=vxF1N9asjts&amp;redir_token=9BLGbNeIyuCVr2MK0Bh6SQoCyRR8MTU3MjkzNDMzOUAxNTcyODQ3OTM5&amp;event=video_description&amp;q=http%3A%2F%2Felectronoobs.com%2Feng_arduino_tut96.php" TargetMode="External"/><Relationship Id="rId12" Type="http://schemas.openxmlformats.org/officeDocument/2006/relationships/hyperlink" Target="https://www.youtube.com/redirect?v=vxF1N9asjts&amp;redir_token=9BLGbNeIyuCVr2MK0Bh6SQoCyRR8MTU3MjkzNDMzOUAxNTcyODQ3OTM5&amp;event=video_description&amp;q=http%3A%2F%2Felectronoobs.com%2Feng_arduino_tut97_code1.php" TargetMode="External"/><Relationship Id="rId17" Type="http://schemas.openxmlformats.org/officeDocument/2006/relationships/hyperlink" Target="https://www.youtube.com/redirect?v=vxF1N9asjts&amp;redir_token=9BLGbNeIyuCVr2MK0Bh6SQoCyRR8MTU3MjkzNDMzOUAxNTcyODQ3OTM5&amp;event=video_description&amp;q=http%3A%2F%2Felectronoobs.com%2Feng_arduino_tut98_code1.php" TargetMode="External"/><Relationship Id="rId25" Type="http://schemas.openxmlformats.org/officeDocument/2006/relationships/hyperlink" Target="https://www.youtube.com/redirect?v=vxF1N9asjts&amp;redir_token=9BLGbNeIyuCVr2MK0Bh6SQoCyRR8MTU3MjkzNDMzOUAxNTcyODQ3OTM5&amp;event=video_description&amp;q=http%3A%2F%2Felectronoobs.com%2Feng_arduino_tut99_sch1.php" TargetMode="External"/><Relationship Id="rId2" Type="http://schemas.openxmlformats.org/officeDocument/2006/relationships/hyperlink" Target="https://www.youtube.com/redirect?v=vxF1N9asjts&amp;redir_token=9BLGbNeIyuCVr2MK0Bh6SQoCyRR8MTU3MjkzNDMzOUAxNTcyODQ3OTM5&amp;event=video_description&amp;q=http%3A%2F%2Felectronoobs.com%2Feng_arduino_tut95.php" TargetMode="External"/><Relationship Id="rId16" Type="http://schemas.openxmlformats.org/officeDocument/2006/relationships/hyperlink" Target="https://www.youtube.com/redirect?v=vxF1N9asjts&amp;redir_token=9BLGbNeIyuCVr2MK0Bh6SQoCyRR8MTU3MjkzNDMzOUAxNTcyODQ3OTM5&amp;event=video_description&amp;q=http%3A%2F%2Felectronoobs.com%2Feng_arduino_tut98.php" TargetMode="External"/><Relationship Id="rId20" Type="http://schemas.openxmlformats.org/officeDocument/2006/relationships/hyperlink" Target="https://www.youtube.com/redirect?v=vxF1N9asjts&amp;redir_token=9BLGbNeIyuCVr2MK0Bh6SQoCyRR8MTU3MjkzNDMzOUAxNTcyODQ3OTM5&amp;event=video_description&amp;q=http%3A%2F%2Felectronoobs.com%2Fimages%2FArduino%2Ftut_98%2FCC1101_chat_RX_and_TX.zip" TargetMode="External"/><Relationship Id="rId1" Type="http://schemas.openxmlformats.org/officeDocument/2006/relationships/slideLayout" Target="../slideLayouts/slideLayout2.xml"/><Relationship Id="rId6" Type="http://schemas.openxmlformats.org/officeDocument/2006/relationships/hyperlink" Target="https://www.youtube.com/redirect?v=vxF1N9asjts&amp;redir_token=9BLGbNeIyuCVr2MK0Bh6SQoCyRR8MTU3MjkzNDMzOUAxNTcyODQ3OTM5&amp;event=video_description&amp;q=http%3A%2F%2Felectronoobs.com%2F%2Feng_arduino_NRF24_lib.php" TargetMode="External"/><Relationship Id="rId11" Type="http://schemas.openxmlformats.org/officeDocument/2006/relationships/hyperlink" Target="https://www.youtube.com/redirect?v=vxF1N9asjts&amp;redir_token=9BLGbNeIyuCVr2MK0Bh6SQoCyRR8MTU3MjkzNDMzOUAxNTcyODQ3OTM5&amp;event=video_description&amp;q=http%3A%2F%2Felectronoobs.com%2Feng_arduino_tut97.php" TargetMode="External"/><Relationship Id="rId24" Type="http://schemas.openxmlformats.org/officeDocument/2006/relationships/hyperlink" Target="https://www.youtube.com/redirect?v=vxF1N9asjts&amp;redir_token=9BLGbNeIyuCVr2MK0Bh6SQoCyRR8MTU3MjkzNDMzOUAxNTcyODQ3OTM5&amp;event=video_description&amp;q=http%3A%2F%2Felectronoobs.com%2Feng_arduino_tut99_code2.php" TargetMode="External"/><Relationship Id="rId5" Type="http://schemas.openxmlformats.org/officeDocument/2006/relationships/hyperlink" Target="https://www.youtube.com/redirect?v=vxF1N9asjts&amp;redir_token=9BLGbNeIyuCVr2MK0Bh6SQoCyRR8MTU3MjkzNDMzOUAxNTcyODQ3OTM5&amp;event=video_description&amp;q=http%3A%2F%2Felectronoobs.com%2Feng_arduino_tut95_sch1.php" TargetMode="External"/><Relationship Id="rId15" Type="http://schemas.openxmlformats.org/officeDocument/2006/relationships/hyperlink" Target="https://www.youtube.com/redirect?v=vxF1N9asjts&amp;redir_token=9BLGbNeIyuCVr2MK0Bh6SQoCyRR8MTU3MjkzNDMzOUAxNTcyODQ3OTM5&amp;event=video_description&amp;q=http%3A%2F%2Felectronoobs.com%2Feng_arduino_LoRa_SX1278.php" TargetMode="External"/><Relationship Id="rId23" Type="http://schemas.openxmlformats.org/officeDocument/2006/relationships/hyperlink" Target="https://www.youtube.com/redirect?v=vxF1N9asjts&amp;redir_token=9BLGbNeIyuCVr2MK0Bh6SQoCyRR8MTU3MjkzNDMzOUAxNTcyODQ3OTM5&amp;event=video_description&amp;q=http%3A%2F%2Felectronoobs.com%2Feng_arduino_tut99_code1.php" TargetMode="External"/><Relationship Id="rId10" Type="http://schemas.openxmlformats.org/officeDocument/2006/relationships/hyperlink" Target="https://www.youtube.com/redirect?v=vxF1N9asjts&amp;redir_token=9BLGbNeIyuCVr2MK0Bh6SQoCyRR8MTU3MjkzNDMzOUAxNTcyODQ3OTM5&amp;event=video_description&amp;q=http%3A%2F%2Felectronoobs.com%2Feng_arduino_tut96_sch1.php" TargetMode="External"/><Relationship Id="rId19" Type="http://schemas.openxmlformats.org/officeDocument/2006/relationships/hyperlink" Target="https://www.youtube.com/redirect?v=vxF1N9asjts&amp;redir_token=9BLGbNeIyuCVr2MK0Bh6SQoCyRR8MTU3MjkzNDMzOUAxNTcyODQ3OTM5&amp;event=video_description&amp;q=http%3A%2F%2Felectronoobs.com%2Feng_arduino_tut98_sch1.php" TargetMode="External"/><Relationship Id="rId4" Type="http://schemas.openxmlformats.org/officeDocument/2006/relationships/hyperlink" Target="https://www.youtube.com/redirect?v=vxF1N9asjts&amp;redir_token=9BLGbNeIyuCVr2MK0Bh6SQoCyRR8MTU3MjkzNDMzOUAxNTcyODQ3OTM5&amp;event=video_description&amp;q=http%3A%2F%2Felectronoobs.com%2Feng_arduino_tut95_code2.php" TargetMode="External"/><Relationship Id="rId9" Type="http://schemas.openxmlformats.org/officeDocument/2006/relationships/hyperlink" Target="https://www.youtube.com/redirect?v=vxF1N9asjts&amp;redir_token=9BLGbNeIyuCVr2MK0Bh6SQoCyRR8MTU3MjkzNDMzOUAxNTcyODQ3OTM5&amp;event=video_description&amp;q=http%3A%2F%2Felectronoobs.com%2Feng_arduino_tut96_code2.php" TargetMode="External"/><Relationship Id="rId14" Type="http://schemas.openxmlformats.org/officeDocument/2006/relationships/hyperlink" Target="https://www.youtube.com/redirect?v=vxF1N9asjts&amp;redir_token=9BLGbNeIyuCVr2MK0Bh6SQoCyRR8MTU3MjkzNDMzOUAxNTcyODQ3OTM5&amp;event=video_description&amp;q=http%3A%2F%2Felectronoobs.com%2Feng_arduino_tut97_sch1.php" TargetMode="External"/><Relationship Id="rId22" Type="http://schemas.openxmlformats.org/officeDocument/2006/relationships/hyperlink" Target="https://www.youtube.com/redirect?v=vxF1N9asjts&amp;redir_token=9BLGbNeIyuCVr2MK0Bh6SQoCyRR8MTU3MjkzNDMzOUAxNTcyODQ3OTM5&amp;event=video_description&amp;q=http%3A%2F%2Felectronoobs.com%2Feng_arduino_tut99.ph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8.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fontScale="90000"/>
          </a:bodyPr>
          <a:lstStyle/>
          <a:p>
            <a:pPr algn="r"/>
            <a:r>
              <a:rPr lang="en-US" dirty="0" err="1"/>
              <a:t>UsinG</a:t>
            </a:r>
            <a:r>
              <a:rPr lang="en-US" dirty="0"/>
              <a:t> </a:t>
            </a:r>
            <a:r>
              <a:rPr lang="en-US" dirty="0" err="1"/>
              <a:t>InexpensivE</a:t>
            </a:r>
            <a:r>
              <a:rPr lang="en-US" dirty="0"/>
              <a:t> 433MHz</a:t>
            </a:r>
            <a:br>
              <a:rPr lang="en-US" dirty="0"/>
            </a:br>
            <a:r>
              <a:rPr lang="en-US" dirty="0"/>
              <a:t>Tx Rx Modules</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hlinkClick r:id="rId2"/>
              </a:rPr>
              <a:t>https://dronebotworkshop.com/433mhz-rf-modules-arduino/</a:t>
            </a:r>
            <a:endParaRPr lang="en-US" dirty="0"/>
          </a:p>
          <a:p>
            <a:pPr algn="r"/>
            <a:endParaRPr lang="en-US" dirty="0"/>
          </a:p>
          <a:p>
            <a:pPr algn="r"/>
            <a:r>
              <a:rPr lang="en-US" dirty="0">
                <a:hlinkClick r:id="rId3"/>
              </a:rPr>
              <a:t>https://www.youtube.com/watch?v=vxF1N9asjts</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04DA-445E-4A7C-9FA0-5F1C7A84583A}"/>
              </a:ext>
            </a:extLst>
          </p:cNvPr>
          <p:cNvSpPr>
            <a:spLocks noGrp="1"/>
          </p:cNvSpPr>
          <p:nvPr>
            <p:ph type="title"/>
          </p:nvPr>
        </p:nvSpPr>
        <p:spPr/>
        <p:txBody>
          <a:bodyPr/>
          <a:lstStyle/>
          <a:p>
            <a:r>
              <a:rPr lang="en-US" dirty="0"/>
              <a:t>Reference links – try these one by one</a:t>
            </a:r>
          </a:p>
        </p:txBody>
      </p:sp>
      <p:sp>
        <p:nvSpPr>
          <p:cNvPr id="4" name="Rectangle 3">
            <a:extLst>
              <a:ext uri="{FF2B5EF4-FFF2-40B4-BE49-F238E27FC236}">
                <a16:creationId xmlns:a16="http://schemas.microsoft.com/office/drawing/2014/main" id="{CBC2E369-33E5-4AAF-ACDB-08FC93DC3395}"/>
              </a:ext>
            </a:extLst>
          </p:cNvPr>
          <p:cNvSpPr/>
          <p:nvPr/>
        </p:nvSpPr>
        <p:spPr>
          <a:xfrm>
            <a:off x="685800" y="1934543"/>
            <a:ext cx="9055768" cy="4616648"/>
          </a:xfrm>
          <a:prstGeom prst="rect">
            <a:avLst/>
          </a:prstGeom>
        </p:spPr>
        <p:txBody>
          <a:bodyPr wrap="square">
            <a:spAutoFit/>
          </a:bodyPr>
          <a:lstStyle/>
          <a:p>
            <a:r>
              <a:rPr lang="en-US" sz="1050" dirty="0">
                <a:solidFill>
                  <a:srgbClr val="0D0D0D"/>
                </a:solidFill>
                <a:latin typeface="Roboto"/>
              </a:rPr>
              <a:t>NRF24 basic tutorial: </a:t>
            </a:r>
            <a:r>
              <a:rPr lang="en-US" sz="1050" dirty="0">
                <a:latin typeface="Roboto"/>
                <a:hlinkClick r:id="rId2"/>
              </a:rPr>
              <a:t>http://electronoobs.com/</a:t>
            </a:r>
            <a:r>
              <a:rPr lang="en-US" sz="1050" dirty="0" err="1">
                <a:latin typeface="Roboto"/>
                <a:hlinkClick r:id="rId2"/>
              </a:rPr>
              <a:t>eng_arduino_t</a:t>
            </a:r>
            <a:r>
              <a:rPr lang="en-US" sz="1050" dirty="0">
                <a:latin typeface="Roboto"/>
                <a:hlinkClick r:id="rId2"/>
              </a:rPr>
              <a:t>...</a:t>
            </a:r>
            <a:r>
              <a:rPr lang="en-US" sz="1050" dirty="0">
                <a:solidFill>
                  <a:srgbClr val="0D0D0D"/>
                </a:solidFill>
                <a:latin typeface="Roboto"/>
              </a:rPr>
              <a:t> </a:t>
            </a:r>
          </a:p>
          <a:p>
            <a:r>
              <a:rPr lang="en-US" sz="1050" dirty="0">
                <a:solidFill>
                  <a:srgbClr val="0D0D0D"/>
                </a:solidFill>
                <a:latin typeface="Roboto"/>
              </a:rPr>
              <a:t>NRF24 Tx code: </a:t>
            </a:r>
            <a:r>
              <a:rPr lang="en-US" sz="1050" dirty="0">
                <a:latin typeface="Roboto"/>
                <a:hlinkClick r:id="rId3"/>
              </a:rPr>
              <a:t>http://electronoobs.com/</a:t>
            </a:r>
            <a:r>
              <a:rPr lang="en-US" sz="1050" dirty="0" err="1">
                <a:latin typeface="Roboto"/>
                <a:hlinkClick r:id="rId3"/>
              </a:rPr>
              <a:t>eng_arduino_t</a:t>
            </a:r>
            <a:r>
              <a:rPr lang="en-US" sz="1050" dirty="0">
                <a:latin typeface="Roboto"/>
                <a:hlinkClick r:id="rId3"/>
              </a:rPr>
              <a:t>...</a:t>
            </a:r>
            <a:r>
              <a:rPr lang="en-US" sz="1050" dirty="0">
                <a:solidFill>
                  <a:srgbClr val="0D0D0D"/>
                </a:solidFill>
                <a:latin typeface="Roboto"/>
              </a:rPr>
              <a:t> </a:t>
            </a:r>
          </a:p>
          <a:p>
            <a:r>
              <a:rPr lang="en-US" sz="1050" dirty="0">
                <a:solidFill>
                  <a:srgbClr val="0D0D0D"/>
                </a:solidFill>
                <a:latin typeface="Roboto"/>
              </a:rPr>
              <a:t>NRF24 Rx code: </a:t>
            </a:r>
            <a:r>
              <a:rPr lang="en-US" sz="1050" dirty="0">
                <a:latin typeface="Roboto"/>
                <a:hlinkClick r:id="rId4"/>
              </a:rPr>
              <a:t>http://electronoobs.com/</a:t>
            </a:r>
            <a:r>
              <a:rPr lang="en-US" sz="1050" dirty="0" err="1">
                <a:latin typeface="Roboto"/>
                <a:hlinkClick r:id="rId4"/>
              </a:rPr>
              <a:t>eng_arduino_t</a:t>
            </a:r>
            <a:r>
              <a:rPr lang="en-US" sz="1050" dirty="0">
                <a:latin typeface="Roboto"/>
                <a:hlinkClick r:id="rId4"/>
              </a:rPr>
              <a:t>...</a:t>
            </a:r>
            <a:r>
              <a:rPr lang="en-US" sz="1050" dirty="0">
                <a:solidFill>
                  <a:srgbClr val="0D0D0D"/>
                </a:solidFill>
                <a:latin typeface="Roboto"/>
              </a:rPr>
              <a:t> </a:t>
            </a:r>
          </a:p>
          <a:p>
            <a:r>
              <a:rPr lang="en-US" sz="1050" dirty="0">
                <a:solidFill>
                  <a:srgbClr val="0D0D0D"/>
                </a:solidFill>
                <a:latin typeface="Roboto"/>
              </a:rPr>
              <a:t>NRF24 example Schematic: </a:t>
            </a:r>
            <a:r>
              <a:rPr lang="en-US" sz="1050" dirty="0">
                <a:latin typeface="Roboto"/>
                <a:hlinkClick r:id="rId5"/>
              </a:rPr>
              <a:t>http://electronoobs.com/</a:t>
            </a:r>
            <a:r>
              <a:rPr lang="en-US" sz="1050" dirty="0" err="1">
                <a:latin typeface="Roboto"/>
                <a:hlinkClick r:id="rId5"/>
              </a:rPr>
              <a:t>eng_arduino_t</a:t>
            </a:r>
            <a:r>
              <a:rPr lang="en-US" sz="1050" dirty="0">
                <a:latin typeface="Roboto"/>
                <a:hlinkClick r:id="rId5"/>
              </a:rPr>
              <a:t>...</a:t>
            </a:r>
            <a:r>
              <a:rPr lang="en-US" sz="1050" dirty="0">
                <a:solidFill>
                  <a:srgbClr val="0D0D0D"/>
                </a:solidFill>
                <a:latin typeface="Roboto"/>
              </a:rPr>
              <a:t> </a:t>
            </a:r>
          </a:p>
          <a:p>
            <a:r>
              <a:rPr lang="en-US" sz="1050" dirty="0">
                <a:solidFill>
                  <a:srgbClr val="0D0D0D"/>
                </a:solidFill>
                <a:latin typeface="Roboto"/>
              </a:rPr>
              <a:t>NRF24 library: </a:t>
            </a:r>
            <a:r>
              <a:rPr lang="en-US" sz="1050" dirty="0">
                <a:latin typeface="Roboto"/>
                <a:hlinkClick r:id="rId6"/>
              </a:rPr>
              <a:t>http://electronoobs.com//</a:t>
            </a:r>
            <a:r>
              <a:rPr lang="en-US" sz="1050" dirty="0" err="1">
                <a:latin typeface="Roboto"/>
                <a:hlinkClick r:id="rId6"/>
              </a:rPr>
              <a:t>eng_arduino</a:t>
            </a:r>
            <a:r>
              <a:rPr lang="en-US" sz="1050" dirty="0">
                <a:latin typeface="Roboto"/>
                <a:hlinkClick r:id="rId6"/>
              </a:rPr>
              <a:t>_...</a:t>
            </a:r>
            <a:r>
              <a:rPr lang="en-US" sz="1050" dirty="0">
                <a:solidFill>
                  <a:srgbClr val="0D0D0D"/>
                </a:solidFill>
                <a:latin typeface="Roboto"/>
              </a:rPr>
              <a:t> </a:t>
            </a:r>
          </a:p>
          <a:p>
            <a:endParaRPr lang="en-US" sz="1050" dirty="0">
              <a:solidFill>
                <a:srgbClr val="0D0D0D"/>
              </a:solidFill>
              <a:latin typeface="Roboto"/>
            </a:endParaRPr>
          </a:p>
          <a:p>
            <a:r>
              <a:rPr lang="en-US" sz="1050" dirty="0">
                <a:solidFill>
                  <a:srgbClr val="0D0D0D"/>
                </a:solidFill>
                <a:latin typeface="Roboto"/>
              </a:rPr>
              <a:t>HC12 basic tutorial: </a:t>
            </a:r>
            <a:r>
              <a:rPr lang="en-US" sz="1050" dirty="0">
                <a:latin typeface="Roboto"/>
                <a:hlinkClick r:id="rId7"/>
              </a:rPr>
              <a:t>http://electronoobs.com/</a:t>
            </a:r>
            <a:r>
              <a:rPr lang="en-US" sz="1050" dirty="0" err="1">
                <a:latin typeface="Roboto"/>
                <a:hlinkClick r:id="rId7"/>
              </a:rPr>
              <a:t>eng_arduino_t</a:t>
            </a:r>
            <a:r>
              <a:rPr lang="en-US" sz="1050" dirty="0">
                <a:latin typeface="Roboto"/>
                <a:hlinkClick r:id="rId7"/>
              </a:rPr>
              <a:t>...</a:t>
            </a:r>
            <a:r>
              <a:rPr lang="en-US" sz="1050" dirty="0">
                <a:solidFill>
                  <a:srgbClr val="0D0D0D"/>
                </a:solidFill>
                <a:latin typeface="Roboto"/>
              </a:rPr>
              <a:t> </a:t>
            </a:r>
          </a:p>
          <a:p>
            <a:r>
              <a:rPr lang="en-US" sz="1050" dirty="0">
                <a:solidFill>
                  <a:srgbClr val="0D0D0D"/>
                </a:solidFill>
                <a:latin typeface="Roboto"/>
              </a:rPr>
              <a:t>HC12 TX code: </a:t>
            </a:r>
            <a:r>
              <a:rPr lang="en-US" sz="1050" dirty="0">
                <a:latin typeface="Roboto"/>
                <a:hlinkClick r:id="rId8"/>
              </a:rPr>
              <a:t>http://electronoobs.com/</a:t>
            </a:r>
            <a:r>
              <a:rPr lang="en-US" sz="1050" dirty="0" err="1">
                <a:latin typeface="Roboto"/>
                <a:hlinkClick r:id="rId8"/>
              </a:rPr>
              <a:t>eng_arduino_t</a:t>
            </a:r>
            <a:r>
              <a:rPr lang="en-US" sz="1050" dirty="0">
                <a:latin typeface="Roboto"/>
                <a:hlinkClick r:id="rId8"/>
              </a:rPr>
              <a:t>...</a:t>
            </a:r>
            <a:r>
              <a:rPr lang="en-US" sz="1050" dirty="0">
                <a:solidFill>
                  <a:srgbClr val="0D0D0D"/>
                </a:solidFill>
                <a:latin typeface="Roboto"/>
              </a:rPr>
              <a:t> </a:t>
            </a:r>
          </a:p>
          <a:p>
            <a:r>
              <a:rPr lang="en-US" sz="1050" dirty="0">
                <a:solidFill>
                  <a:srgbClr val="0D0D0D"/>
                </a:solidFill>
                <a:latin typeface="Roboto"/>
              </a:rPr>
              <a:t>HC12 RX code: </a:t>
            </a:r>
            <a:r>
              <a:rPr lang="en-US" sz="1050" dirty="0">
                <a:latin typeface="Roboto"/>
                <a:hlinkClick r:id="rId9"/>
              </a:rPr>
              <a:t>http://electronoobs.com/</a:t>
            </a:r>
            <a:r>
              <a:rPr lang="en-US" sz="1050" dirty="0" err="1">
                <a:latin typeface="Roboto"/>
                <a:hlinkClick r:id="rId9"/>
              </a:rPr>
              <a:t>eng_arduino_t</a:t>
            </a:r>
            <a:r>
              <a:rPr lang="en-US" sz="1050" dirty="0">
                <a:latin typeface="Roboto"/>
                <a:hlinkClick r:id="rId9"/>
              </a:rPr>
              <a:t>...</a:t>
            </a:r>
            <a:r>
              <a:rPr lang="en-US" sz="1050" dirty="0">
                <a:solidFill>
                  <a:srgbClr val="0D0D0D"/>
                </a:solidFill>
                <a:latin typeface="Roboto"/>
              </a:rPr>
              <a:t> </a:t>
            </a:r>
          </a:p>
          <a:p>
            <a:r>
              <a:rPr lang="en-US" sz="1050" dirty="0">
                <a:solidFill>
                  <a:srgbClr val="0D0D0D"/>
                </a:solidFill>
                <a:latin typeface="Roboto"/>
              </a:rPr>
              <a:t>HC12 example Schematic: </a:t>
            </a:r>
            <a:r>
              <a:rPr lang="en-US" sz="1050" dirty="0">
                <a:latin typeface="Roboto"/>
                <a:hlinkClick r:id="rId10"/>
              </a:rPr>
              <a:t>http://electronoobs.com/</a:t>
            </a:r>
            <a:r>
              <a:rPr lang="en-US" sz="1050" dirty="0" err="1">
                <a:latin typeface="Roboto"/>
                <a:hlinkClick r:id="rId10"/>
              </a:rPr>
              <a:t>eng_arduino_t</a:t>
            </a:r>
            <a:r>
              <a:rPr lang="en-US" sz="1050" dirty="0">
                <a:latin typeface="Roboto"/>
                <a:hlinkClick r:id="rId10"/>
              </a:rPr>
              <a:t>...</a:t>
            </a:r>
            <a:r>
              <a:rPr lang="en-US" sz="1050" dirty="0">
                <a:solidFill>
                  <a:srgbClr val="0D0D0D"/>
                </a:solidFill>
                <a:latin typeface="Roboto"/>
              </a:rPr>
              <a:t> </a:t>
            </a:r>
          </a:p>
          <a:p>
            <a:endParaRPr lang="en-US" sz="1050" dirty="0">
              <a:solidFill>
                <a:srgbClr val="0D0D0D"/>
              </a:solidFill>
              <a:latin typeface="Roboto"/>
            </a:endParaRPr>
          </a:p>
          <a:p>
            <a:r>
              <a:rPr lang="en-US" sz="1050" dirty="0" err="1">
                <a:solidFill>
                  <a:srgbClr val="0D0D0D"/>
                </a:solidFill>
                <a:latin typeface="Roboto"/>
              </a:rPr>
              <a:t>LoRa</a:t>
            </a:r>
            <a:r>
              <a:rPr lang="en-US" sz="1050" dirty="0">
                <a:solidFill>
                  <a:srgbClr val="0D0D0D"/>
                </a:solidFill>
                <a:latin typeface="Roboto"/>
              </a:rPr>
              <a:t> basic tutorial: </a:t>
            </a:r>
            <a:r>
              <a:rPr lang="en-US" sz="1050" dirty="0">
                <a:latin typeface="Roboto"/>
                <a:hlinkClick r:id="rId11"/>
              </a:rPr>
              <a:t>http://electronoobs.com/</a:t>
            </a:r>
            <a:r>
              <a:rPr lang="en-US" sz="1050" dirty="0" err="1">
                <a:latin typeface="Roboto"/>
                <a:hlinkClick r:id="rId11"/>
              </a:rPr>
              <a:t>eng_arduino_t</a:t>
            </a:r>
            <a:r>
              <a:rPr lang="en-US" sz="1050" dirty="0">
                <a:latin typeface="Roboto"/>
                <a:hlinkClick r:id="rId11"/>
              </a:rPr>
              <a:t>...</a:t>
            </a:r>
            <a:r>
              <a:rPr lang="en-US" sz="1050" dirty="0">
                <a:solidFill>
                  <a:srgbClr val="0D0D0D"/>
                </a:solidFill>
                <a:latin typeface="Roboto"/>
              </a:rPr>
              <a:t> </a:t>
            </a:r>
          </a:p>
          <a:p>
            <a:r>
              <a:rPr lang="en-US" sz="1050" dirty="0" err="1">
                <a:solidFill>
                  <a:srgbClr val="0D0D0D"/>
                </a:solidFill>
                <a:latin typeface="Roboto"/>
              </a:rPr>
              <a:t>LoRa</a:t>
            </a:r>
            <a:r>
              <a:rPr lang="en-US" sz="1050" dirty="0">
                <a:solidFill>
                  <a:srgbClr val="0D0D0D"/>
                </a:solidFill>
                <a:latin typeface="Roboto"/>
              </a:rPr>
              <a:t> TX code: </a:t>
            </a:r>
            <a:r>
              <a:rPr lang="en-US" sz="1050" dirty="0">
                <a:latin typeface="Roboto"/>
                <a:hlinkClick r:id="rId12"/>
              </a:rPr>
              <a:t>http://electronoobs.com/</a:t>
            </a:r>
            <a:r>
              <a:rPr lang="en-US" sz="1050" dirty="0" err="1">
                <a:latin typeface="Roboto"/>
                <a:hlinkClick r:id="rId12"/>
              </a:rPr>
              <a:t>eng_arduino_t</a:t>
            </a:r>
            <a:r>
              <a:rPr lang="en-US" sz="1050" dirty="0">
                <a:latin typeface="Roboto"/>
                <a:hlinkClick r:id="rId12"/>
              </a:rPr>
              <a:t>...</a:t>
            </a:r>
            <a:r>
              <a:rPr lang="en-US" sz="1050" dirty="0">
                <a:solidFill>
                  <a:srgbClr val="0D0D0D"/>
                </a:solidFill>
                <a:latin typeface="Roboto"/>
              </a:rPr>
              <a:t> </a:t>
            </a:r>
          </a:p>
          <a:p>
            <a:r>
              <a:rPr lang="en-US" sz="1050" dirty="0" err="1">
                <a:solidFill>
                  <a:srgbClr val="0D0D0D"/>
                </a:solidFill>
                <a:latin typeface="Roboto"/>
              </a:rPr>
              <a:t>LoRa</a:t>
            </a:r>
            <a:r>
              <a:rPr lang="en-US" sz="1050" dirty="0">
                <a:solidFill>
                  <a:srgbClr val="0D0D0D"/>
                </a:solidFill>
                <a:latin typeface="Roboto"/>
              </a:rPr>
              <a:t> RX code: </a:t>
            </a:r>
            <a:r>
              <a:rPr lang="en-US" sz="1050" dirty="0">
                <a:latin typeface="Roboto"/>
                <a:hlinkClick r:id="rId13"/>
              </a:rPr>
              <a:t>http://electronoobs.com/</a:t>
            </a:r>
            <a:r>
              <a:rPr lang="en-US" sz="1050" dirty="0" err="1">
                <a:latin typeface="Roboto"/>
                <a:hlinkClick r:id="rId13"/>
              </a:rPr>
              <a:t>eng_arduino_t</a:t>
            </a:r>
            <a:r>
              <a:rPr lang="en-US" sz="1050" dirty="0">
                <a:latin typeface="Roboto"/>
                <a:hlinkClick r:id="rId13"/>
              </a:rPr>
              <a:t>...</a:t>
            </a:r>
            <a:r>
              <a:rPr lang="en-US" sz="1050" dirty="0">
                <a:solidFill>
                  <a:srgbClr val="0D0D0D"/>
                </a:solidFill>
                <a:latin typeface="Roboto"/>
              </a:rPr>
              <a:t> </a:t>
            </a:r>
          </a:p>
          <a:p>
            <a:r>
              <a:rPr lang="en-US" sz="1050" dirty="0" err="1">
                <a:solidFill>
                  <a:srgbClr val="0D0D0D"/>
                </a:solidFill>
                <a:latin typeface="Roboto"/>
              </a:rPr>
              <a:t>LoRa</a:t>
            </a:r>
            <a:r>
              <a:rPr lang="en-US" sz="1050" dirty="0">
                <a:solidFill>
                  <a:srgbClr val="0D0D0D"/>
                </a:solidFill>
                <a:latin typeface="Roboto"/>
              </a:rPr>
              <a:t> example Schematic: </a:t>
            </a:r>
            <a:r>
              <a:rPr lang="en-US" sz="1050" dirty="0">
                <a:latin typeface="Roboto"/>
                <a:hlinkClick r:id="rId14"/>
              </a:rPr>
              <a:t>http://electronoobs.com/</a:t>
            </a:r>
            <a:r>
              <a:rPr lang="en-US" sz="1050" dirty="0" err="1">
                <a:latin typeface="Roboto"/>
                <a:hlinkClick r:id="rId14"/>
              </a:rPr>
              <a:t>eng_arduino_t</a:t>
            </a:r>
            <a:r>
              <a:rPr lang="en-US" sz="1050" dirty="0">
                <a:latin typeface="Roboto"/>
                <a:hlinkClick r:id="rId14"/>
              </a:rPr>
              <a:t>...</a:t>
            </a:r>
            <a:r>
              <a:rPr lang="en-US" sz="1050" dirty="0">
                <a:solidFill>
                  <a:srgbClr val="0D0D0D"/>
                </a:solidFill>
                <a:latin typeface="Roboto"/>
              </a:rPr>
              <a:t> </a:t>
            </a:r>
          </a:p>
          <a:p>
            <a:r>
              <a:rPr lang="en-US" sz="1050" dirty="0" err="1">
                <a:solidFill>
                  <a:srgbClr val="0D0D0D"/>
                </a:solidFill>
                <a:latin typeface="Roboto"/>
              </a:rPr>
              <a:t>LoRa</a:t>
            </a:r>
            <a:r>
              <a:rPr lang="en-US" sz="1050" dirty="0">
                <a:solidFill>
                  <a:srgbClr val="0D0D0D"/>
                </a:solidFill>
                <a:latin typeface="Roboto"/>
              </a:rPr>
              <a:t> library: </a:t>
            </a:r>
            <a:r>
              <a:rPr lang="en-US" sz="1050" dirty="0">
                <a:latin typeface="Roboto"/>
                <a:hlinkClick r:id="rId15"/>
              </a:rPr>
              <a:t>http://electronoobs.com/</a:t>
            </a:r>
            <a:r>
              <a:rPr lang="en-US" sz="1050" dirty="0" err="1">
                <a:latin typeface="Roboto"/>
                <a:hlinkClick r:id="rId15"/>
              </a:rPr>
              <a:t>eng_arduino_L</a:t>
            </a:r>
            <a:r>
              <a:rPr lang="en-US" sz="1050" dirty="0">
                <a:latin typeface="Roboto"/>
                <a:hlinkClick r:id="rId15"/>
              </a:rPr>
              <a:t>...</a:t>
            </a:r>
            <a:r>
              <a:rPr lang="en-US" sz="1050" dirty="0">
                <a:solidFill>
                  <a:srgbClr val="0D0D0D"/>
                </a:solidFill>
                <a:latin typeface="Roboto"/>
              </a:rPr>
              <a:t> </a:t>
            </a:r>
          </a:p>
          <a:p>
            <a:endParaRPr lang="en-US" sz="1050" dirty="0">
              <a:solidFill>
                <a:srgbClr val="0D0D0D"/>
              </a:solidFill>
              <a:latin typeface="Roboto"/>
            </a:endParaRPr>
          </a:p>
          <a:p>
            <a:r>
              <a:rPr lang="en-US" sz="1050" dirty="0">
                <a:solidFill>
                  <a:srgbClr val="0D0D0D"/>
                </a:solidFill>
                <a:latin typeface="Roboto"/>
              </a:rPr>
              <a:t>CC1101 basic tutorial: </a:t>
            </a:r>
            <a:r>
              <a:rPr lang="en-US" sz="1050" dirty="0">
                <a:latin typeface="Roboto"/>
                <a:hlinkClick r:id="rId16"/>
              </a:rPr>
              <a:t>http://electronoobs.com/</a:t>
            </a:r>
            <a:r>
              <a:rPr lang="en-US" sz="1050" dirty="0" err="1">
                <a:latin typeface="Roboto"/>
                <a:hlinkClick r:id="rId16"/>
              </a:rPr>
              <a:t>eng_arduino_t</a:t>
            </a:r>
            <a:r>
              <a:rPr lang="en-US" sz="1050" dirty="0">
                <a:latin typeface="Roboto"/>
                <a:hlinkClick r:id="rId16"/>
              </a:rPr>
              <a:t>...</a:t>
            </a:r>
            <a:r>
              <a:rPr lang="en-US" sz="1050" dirty="0">
                <a:solidFill>
                  <a:srgbClr val="0D0D0D"/>
                </a:solidFill>
                <a:latin typeface="Roboto"/>
              </a:rPr>
              <a:t> </a:t>
            </a:r>
          </a:p>
          <a:p>
            <a:r>
              <a:rPr lang="en-US" sz="1050" dirty="0">
                <a:solidFill>
                  <a:srgbClr val="0D0D0D"/>
                </a:solidFill>
                <a:latin typeface="Roboto"/>
              </a:rPr>
              <a:t>CC1101 TX code: </a:t>
            </a:r>
            <a:r>
              <a:rPr lang="en-US" sz="1050" dirty="0">
                <a:latin typeface="Roboto"/>
                <a:hlinkClick r:id="rId17"/>
              </a:rPr>
              <a:t>http://electronoobs.com/</a:t>
            </a:r>
            <a:r>
              <a:rPr lang="en-US" sz="1050" dirty="0" err="1">
                <a:latin typeface="Roboto"/>
                <a:hlinkClick r:id="rId17"/>
              </a:rPr>
              <a:t>eng_arduino_t</a:t>
            </a:r>
            <a:r>
              <a:rPr lang="en-US" sz="1050" dirty="0">
                <a:latin typeface="Roboto"/>
                <a:hlinkClick r:id="rId17"/>
              </a:rPr>
              <a:t>...</a:t>
            </a:r>
            <a:r>
              <a:rPr lang="en-US" sz="1050" dirty="0">
                <a:solidFill>
                  <a:srgbClr val="0D0D0D"/>
                </a:solidFill>
                <a:latin typeface="Roboto"/>
              </a:rPr>
              <a:t> </a:t>
            </a:r>
          </a:p>
          <a:p>
            <a:r>
              <a:rPr lang="en-US" sz="1050" dirty="0">
                <a:solidFill>
                  <a:srgbClr val="0D0D0D"/>
                </a:solidFill>
                <a:latin typeface="Roboto"/>
              </a:rPr>
              <a:t>CC1101 RX code: </a:t>
            </a:r>
            <a:r>
              <a:rPr lang="en-US" sz="1050" dirty="0">
                <a:latin typeface="Roboto"/>
                <a:hlinkClick r:id="rId18"/>
              </a:rPr>
              <a:t>http://electronoobs.com/</a:t>
            </a:r>
            <a:r>
              <a:rPr lang="en-US" sz="1050" dirty="0" err="1">
                <a:latin typeface="Roboto"/>
                <a:hlinkClick r:id="rId18"/>
              </a:rPr>
              <a:t>eng_arduino_t</a:t>
            </a:r>
            <a:r>
              <a:rPr lang="en-US" sz="1050" dirty="0">
                <a:latin typeface="Roboto"/>
                <a:hlinkClick r:id="rId18"/>
              </a:rPr>
              <a:t>...</a:t>
            </a:r>
            <a:r>
              <a:rPr lang="en-US" sz="1050" dirty="0">
                <a:solidFill>
                  <a:srgbClr val="0D0D0D"/>
                </a:solidFill>
                <a:latin typeface="Roboto"/>
              </a:rPr>
              <a:t> </a:t>
            </a:r>
          </a:p>
          <a:p>
            <a:r>
              <a:rPr lang="en-US" sz="1050" dirty="0">
                <a:solidFill>
                  <a:srgbClr val="0D0D0D"/>
                </a:solidFill>
                <a:latin typeface="Roboto"/>
              </a:rPr>
              <a:t>CC1101 example Schematic: </a:t>
            </a:r>
            <a:r>
              <a:rPr lang="en-US" sz="1050" dirty="0">
                <a:latin typeface="Roboto"/>
                <a:hlinkClick r:id="rId19"/>
              </a:rPr>
              <a:t>http://electronoobs.com/</a:t>
            </a:r>
            <a:r>
              <a:rPr lang="en-US" sz="1050" dirty="0" err="1">
                <a:latin typeface="Roboto"/>
                <a:hlinkClick r:id="rId19"/>
              </a:rPr>
              <a:t>eng_arduino_t</a:t>
            </a:r>
            <a:r>
              <a:rPr lang="en-US" sz="1050" dirty="0">
                <a:latin typeface="Roboto"/>
                <a:hlinkClick r:id="rId19"/>
              </a:rPr>
              <a:t>...</a:t>
            </a:r>
            <a:r>
              <a:rPr lang="en-US" sz="1050" dirty="0">
                <a:solidFill>
                  <a:srgbClr val="0D0D0D"/>
                </a:solidFill>
                <a:latin typeface="Roboto"/>
              </a:rPr>
              <a:t> </a:t>
            </a:r>
          </a:p>
          <a:p>
            <a:r>
              <a:rPr lang="en-US" sz="1050" dirty="0">
                <a:solidFill>
                  <a:srgbClr val="0D0D0D"/>
                </a:solidFill>
                <a:latin typeface="Roboto"/>
              </a:rPr>
              <a:t>CC1101 chat code: </a:t>
            </a:r>
            <a:r>
              <a:rPr lang="en-US" sz="1050" dirty="0">
                <a:latin typeface="Roboto"/>
                <a:hlinkClick r:id="rId20"/>
              </a:rPr>
              <a:t>http://electronoobs.com/images/</a:t>
            </a:r>
            <a:r>
              <a:rPr lang="en-US" sz="1050" dirty="0" err="1">
                <a:latin typeface="Roboto"/>
                <a:hlinkClick r:id="rId20"/>
              </a:rPr>
              <a:t>Arduin</a:t>
            </a:r>
            <a:r>
              <a:rPr lang="en-US" sz="1050" dirty="0">
                <a:latin typeface="Roboto"/>
                <a:hlinkClick r:id="rId20"/>
              </a:rPr>
              <a:t>...</a:t>
            </a:r>
            <a:r>
              <a:rPr lang="en-US" sz="1050" dirty="0">
                <a:solidFill>
                  <a:srgbClr val="0D0D0D"/>
                </a:solidFill>
                <a:latin typeface="Roboto"/>
              </a:rPr>
              <a:t> </a:t>
            </a:r>
          </a:p>
          <a:p>
            <a:r>
              <a:rPr lang="en-US" sz="1050" dirty="0">
                <a:solidFill>
                  <a:srgbClr val="0D0D0D"/>
                </a:solidFill>
                <a:latin typeface="Roboto"/>
              </a:rPr>
              <a:t>CC1101 library: </a:t>
            </a:r>
            <a:r>
              <a:rPr lang="en-US" sz="1050" dirty="0">
                <a:latin typeface="Roboto"/>
                <a:hlinkClick r:id="rId21"/>
              </a:rPr>
              <a:t>http://electronoobs.com/</a:t>
            </a:r>
            <a:r>
              <a:rPr lang="en-US" sz="1050" dirty="0" err="1">
                <a:latin typeface="Roboto"/>
                <a:hlinkClick r:id="rId21"/>
              </a:rPr>
              <a:t>eng_arduino_E</a:t>
            </a:r>
            <a:r>
              <a:rPr lang="en-US" sz="1050" dirty="0">
                <a:latin typeface="Roboto"/>
                <a:hlinkClick r:id="rId21"/>
              </a:rPr>
              <a:t>...</a:t>
            </a:r>
            <a:r>
              <a:rPr lang="en-US" sz="1050" dirty="0">
                <a:solidFill>
                  <a:srgbClr val="0D0D0D"/>
                </a:solidFill>
                <a:latin typeface="Roboto"/>
              </a:rPr>
              <a:t> </a:t>
            </a:r>
          </a:p>
          <a:p>
            <a:endParaRPr lang="en-US" sz="1050" dirty="0">
              <a:solidFill>
                <a:srgbClr val="0D0D0D"/>
              </a:solidFill>
              <a:latin typeface="Roboto"/>
            </a:endParaRPr>
          </a:p>
          <a:p>
            <a:r>
              <a:rPr lang="en-US" sz="1050" dirty="0">
                <a:solidFill>
                  <a:srgbClr val="0D0D0D"/>
                </a:solidFill>
                <a:latin typeface="Roboto"/>
              </a:rPr>
              <a:t>433MHz basic tutorial: </a:t>
            </a:r>
            <a:r>
              <a:rPr lang="en-US" sz="1050" dirty="0">
                <a:latin typeface="Roboto"/>
                <a:hlinkClick r:id="rId22"/>
              </a:rPr>
              <a:t>http://electronoobs.com/</a:t>
            </a:r>
            <a:r>
              <a:rPr lang="en-US" sz="1050" dirty="0" err="1">
                <a:latin typeface="Roboto"/>
                <a:hlinkClick r:id="rId22"/>
              </a:rPr>
              <a:t>eng_arduino_t</a:t>
            </a:r>
            <a:r>
              <a:rPr lang="en-US" sz="1050" dirty="0">
                <a:latin typeface="Roboto"/>
                <a:hlinkClick r:id="rId22"/>
              </a:rPr>
              <a:t>...</a:t>
            </a:r>
            <a:r>
              <a:rPr lang="en-US" sz="1050" dirty="0">
                <a:solidFill>
                  <a:srgbClr val="0D0D0D"/>
                </a:solidFill>
                <a:latin typeface="Roboto"/>
              </a:rPr>
              <a:t> </a:t>
            </a:r>
          </a:p>
          <a:p>
            <a:r>
              <a:rPr lang="en-US" sz="1050" dirty="0">
                <a:solidFill>
                  <a:srgbClr val="0D0D0D"/>
                </a:solidFill>
                <a:latin typeface="Roboto"/>
              </a:rPr>
              <a:t>433MHz TX code: </a:t>
            </a:r>
            <a:r>
              <a:rPr lang="en-US" sz="1050" dirty="0">
                <a:latin typeface="Roboto"/>
                <a:hlinkClick r:id="rId23"/>
              </a:rPr>
              <a:t>http://electronoobs.com/</a:t>
            </a:r>
            <a:r>
              <a:rPr lang="en-US" sz="1050" dirty="0" err="1">
                <a:latin typeface="Roboto"/>
                <a:hlinkClick r:id="rId23"/>
              </a:rPr>
              <a:t>eng_arduino_t</a:t>
            </a:r>
            <a:r>
              <a:rPr lang="en-US" sz="1050" dirty="0">
                <a:latin typeface="Roboto"/>
                <a:hlinkClick r:id="rId23"/>
              </a:rPr>
              <a:t>...</a:t>
            </a:r>
            <a:r>
              <a:rPr lang="en-US" sz="1050" dirty="0">
                <a:solidFill>
                  <a:srgbClr val="0D0D0D"/>
                </a:solidFill>
                <a:latin typeface="Roboto"/>
              </a:rPr>
              <a:t> </a:t>
            </a:r>
          </a:p>
          <a:p>
            <a:r>
              <a:rPr lang="en-US" sz="1050" dirty="0">
                <a:solidFill>
                  <a:srgbClr val="0D0D0D"/>
                </a:solidFill>
                <a:latin typeface="Roboto"/>
              </a:rPr>
              <a:t>433MHz RX code: </a:t>
            </a:r>
            <a:r>
              <a:rPr lang="en-US" sz="1050" dirty="0">
                <a:latin typeface="Roboto"/>
                <a:hlinkClick r:id="rId24"/>
              </a:rPr>
              <a:t>http://electronoobs.com/</a:t>
            </a:r>
            <a:r>
              <a:rPr lang="en-US" sz="1050" dirty="0" err="1">
                <a:latin typeface="Roboto"/>
                <a:hlinkClick r:id="rId24"/>
              </a:rPr>
              <a:t>eng_arduino_t</a:t>
            </a:r>
            <a:r>
              <a:rPr lang="en-US" sz="1050" dirty="0">
                <a:latin typeface="Roboto"/>
                <a:hlinkClick r:id="rId24"/>
              </a:rPr>
              <a:t>...</a:t>
            </a:r>
            <a:r>
              <a:rPr lang="en-US" sz="1050" dirty="0">
                <a:solidFill>
                  <a:srgbClr val="0D0D0D"/>
                </a:solidFill>
                <a:latin typeface="Roboto"/>
              </a:rPr>
              <a:t> </a:t>
            </a:r>
          </a:p>
          <a:p>
            <a:r>
              <a:rPr lang="en-US" sz="1050" dirty="0">
                <a:solidFill>
                  <a:srgbClr val="0D0D0D"/>
                </a:solidFill>
                <a:latin typeface="Roboto"/>
              </a:rPr>
              <a:t>433MHz example Schematic: </a:t>
            </a:r>
            <a:r>
              <a:rPr lang="en-US" sz="1050" dirty="0">
                <a:latin typeface="Roboto"/>
                <a:hlinkClick r:id="rId25"/>
              </a:rPr>
              <a:t>http://electronoobs.com/</a:t>
            </a:r>
            <a:r>
              <a:rPr lang="en-US" sz="1050" dirty="0" err="1">
                <a:latin typeface="Roboto"/>
                <a:hlinkClick r:id="rId25"/>
              </a:rPr>
              <a:t>eng_arduino_t</a:t>
            </a:r>
            <a:r>
              <a:rPr lang="en-US" sz="1050" dirty="0">
                <a:latin typeface="Roboto"/>
                <a:hlinkClick r:id="rId25"/>
              </a:rPr>
              <a:t>...</a:t>
            </a:r>
            <a:endParaRPr lang="en-US" sz="1050" dirty="0"/>
          </a:p>
        </p:txBody>
      </p:sp>
    </p:spTree>
    <p:extLst>
      <p:ext uri="{BB962C8B-B14F-4D97-AF65-F5344CB8AC3E}">
        <p14:creationId xmlns:p14="http://schemas.microsoft.com/office/powerpoint/2010/main" val="402111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err="1"/>
              <a:t>UsinG</a:t>
            </a:r>
            <a:r>
              <a:rPr lang="en-US" dirty="0"/>
              <a:t> </a:t>
            </a:r>
            <a:r>
              <a:rPr lang="en-US" dirty="0" err="1"/>
              <a:t>InexpensivE</a:t>
            </a:r>
            <a:r>
              <a:rPr lang="en-US"/>
              <a:t> 433MHz</a:t>
            </a:r>
            <a:br>
              <a:rPr lang="en-US"/>
            </a:br>
            <a:r>
              <a:rPr lang="en-US"/>
              <a:t>Tx Rx Modules</a:t>
            </a:r>
            <a:endParaRPr lang="en-US" dirty="0"/>
          </a:p>
        </p:txBody>
      </p:sp>
    </p:spTree>
    <p:extLst>
      <p:ext uri="{BB962C8B-B14F-4D97-AF65-F5344CB8AC3E}">
        <p14:creationId xmlns:p14="http://schemas.microsoft.com/office/powerpoint/2010/main" val="285488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58"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82"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a:p>
            <a:r>
              <a:rPr lang="en-US" sz="1800" dirty="0"/>
              <a:t>Hookup cables</a:t>
            </a:r>
          </a:p>
          <a:p>
            <a:r>
              <a:rPr lang="en-US" sz="1800" dirty="0" err="1"/>
              <a:t>Usb</a:t>
            </a:r>
            <a:r>
              <a:rPr lang="en-US" sz="1800" dirty="0"/>
              <a:t> cables x 2 for power and firmware download</a:t>
            </a:r>
          </a:p>
          <a:p>
            <a:r>
              <a:rPr lang="en-US" sz="1800" dirty="0"/>
              <a:t>Ultrasonic Sensors (HC SR04) x 4</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646331"/>
          </a:xfrm>
          <a:prstGeom prst="rect">
            <a:avLst/>
          </a:prstGeom>
        </p:spPr>
        <p:txBody>
          <a:bodyPr wrap="square">
            <a:spAutoFit/>
          </a:bodyPr>
          <a:lstStyle/>
          <a:p>
            <a:pPr marL="285750" indent="-285750">
              <a:buFont typeface="Arial" panose="020B0604020202020204" pitchFamily="34" charset="0"/>
              <a:buChar char="•"/>
            </a:pPr>
            <a:r>
              <a:rPr lang="en-US" b="1" dirty="0"/>
              <a:t>Wire </a:t>
            </a:r>
            <a:r>
              <a:rPr lang="en-US" dirty="0"/>
              <a:t>Library</a:t>
            </a:r>
          </a:p>
          <a:p>
            <a:pPr marL="285750" indent="-285750">
              <a:buFont typeface="Arial" panose="020B0604020202020204" pitchFamily="34" charset="0"/>
              <a:buChar char="•"/>
            </a:pPr>
            <a:r>
              <a:rPr lang="en-US" b="1" dirty="0" err="1"/>
              <a:t>NewPing</a:t>
            </a:r>
            <a:r>
              <a:rPr lang="en-US" dirty="0"/>
              <a:t> Library (for Ultrasonic Sensors – HC SR04)</a:t>
            </a:r>
          </a:p>
        </p:txBody>
      </p:sp>
    </p:spTree>
    <p:extLst>
      <p:ext uri="{BB962C8B-B14F-4D97-AF65-F5344CB8AC3E}">
        <p14:creationId xmlns:p14="http://schemas.microsoft.com/office/powerpoint/2010/main" val="228946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22</TotalTime>
  <Words>4006</Words>
  <Application>Microsoft Office PowerPoint</Application>
  <PresentationFormat>Widescreen</PresentationFormat>
  <Paragraphs>547</Paragraphs>
  <Slides>42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Arial</vt:lpstr>
      <vt:lpstr>Century Gothic</vt:lpstr>
      <vt:lpstr>inherit</vt:lpstr>
      <vt:lpstr>Lato</vt:lpstr>
      <vt:lpstr>Roboto</vt:lpstr>
      <vt:lpstr>Wingdings</vt:lpstr>
      <vt:lpstr>Vapor Trail</vt:lpstr>
      <vt:lpstr>Packager Shell Object</vt:lpstr>
      <vt:lpstr>UsinG InexpensivE 433MHz Tx Rx Modules</vt:lpstr>
      <vt:lpstr>Reference links – try these one by one</vt:lpstr>
      <vt:lpstr>UsinG InexpensivE 433MHz Tx Rx Modules</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11</cp:revision>
  <dcterms:created xsi:type="dcterms:W3CDTF">2019-10-29T14:55:08Z</dcterms:created>
  <dcterms:modified xsi:type="dcterms:W3CDTF">2019-11-06T10:19:14Z</dcterms:modified>
</cp:coreProperties>
</file>